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2" r:id="rId4"/>
    <p:sldId id="265" r:id="rId5"/>
    <p:sldId id="266" r:id="rId6"/>
    <p:sldId id="267" r:id="rId7"/>
    <p:sldId id="268" r:id="rId8"/>
    <p:sldId id="26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7AEDCC-BE9C-48BB-B0C4-CC1230CB94C3}" v="21" dt="2026-05-23T21:18:52.3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dith Acreman" userId="8a3c6e31d9a942e3" providerId="LiveId" clId="{B7ABD6A9-0CF6-4793-918D-D57E0E05A346}"/>
    <pc:docChg chg="undo custSel addSld modSld">
      <pc:chgData name="Judith Acreman" userId="8a3c6e31d9a942e3" providerId="LiveId" clId="{B7ABD6A9-0CF6-4793-918D-D57E0E05A346}" dt="2026-05-23T23:01:28.489" v="477" actId="255"/>
      <pc:docMkLst>
        <pc:docMk/>
      </pc:docMkLst>
      <pc:sldChg chg="modSp mod">
        <pc:chgData name="Judith Acreman" userId="8a3c6e31d9a942e3" providerId="LiveId" clId="{B7ABD6A9-0CF6-4793-918D-D57E0E05A346}" dt="2026-05-23T19:52:53.149" v="42" actId="6549"/>
        <pc:sldMkLst>
          <pc:docMk/>
          <pc:sldMk cId="2874048311" sldId="256"/>
        </pc:sldMkLst>
        <pc:spChg chg="mod">
          <ac:chgData name="Judith Acreman" userId="8a3c6e31d9a942e3" providerId="LiveId" clId="{B7ABD6A9-0CF6-4793-918D-D57E0E05A346}" dt="2026-05-23T19:52:19.255" v="26" actId="27636"/>
          <ac:spMkLst>
            <pc:docMk/>
            <pc:sldMk cId="2874048311" sldId="256"/>
            <ac:spMk id="2" creationId="{4B7CED7E-BD76-475F-97CB-6C1CF61EBE0C}"/>
          </ac:spMkLst>
        </pc:spChg>
        <pc:spChg chg="mod">
          <ac:chgData name="Judith Acreman" userId="8a3c6e31d9a942e3" providerId="LiveId" clId="{B7ABD6A9-0CF6-4793-918D-D57E0E05A346}" dt="2026-05-23T19:52:53.149" v="42" actId="6549"/>
          <ac:spMkLst>
            <pc:docMk/>
            <pc:sldMk cId="2874048311" sldId="256"/>
            <ac:spMk id="3" creationId="{15B9C689-8E5B-41D5-840A-A1DB6C00975C}"/>
          </ac:spMkLst>
        </pc:spChg>
      </pc:sldChg>
      <pc:sldChg chg="modSp mod">
        <pc:chgData name="Judith Acreman" userId="8a3c6e31d9a942e3" providerId="LiveId" clId="{B7ABD6A9-0CF6-4793-918D-D57E0E05A346}" dt="2026-05-23T23:01:28.489" v="477" actId="255"/>
        <pc:sldMkLst>
          <pc:docMk/>
          <pc:sldMk cId="3345989006" sldId="260"/>
        </pc:sldMkLst>
        <pc:spChg chg="mod">
          <ac:chgData name="Judith Acreman" userId="8a3c6e31d9a942e3" providerId="LiveId" clId="{B7ABD6A9-0CF6-4793-918D-D57E0E05A346}" dt="2026-05-23T21:19:11.168" v="459" actId="20577"/>
          <ac:spMkLst>
            <pc:docMk/>
            <pc:sldMk cId="3345989006" sldId="260"/>
            <ac:spMk id="2" creationId="{2116F6FC-5C6B-4E16-B9CE-7D2CB7D1D870}"/>
          </ac:spMkLst>
        </pc:spChg>
        <pc:spChg chg="mod">
          <ac:chgData name="Judith Acreman" userId="8a3c6e31d9a942e3" providerId="LiveId" clId="{B7ABD6A9-0CF6-4793-918D-D57E0E05A346}" dt="2026-05-23T23:01:28.489" v="477" actId="255"/>
          <ac:spMkLst>
            <pc:docMk/>
            <pc:sldMk cId="3345989006" sldId="260"/>
            <ac:spMk id="3" creationId="{E74E9A2F-D766-45F8-816B-3AF5D2BA62DA}"/>
          </ac:spMkLst>
        </pc:spChg>
      </pc:sldChg>
      <pc:sldChg chg="modSp mod">
        <pc:chgData name="Judith Acreman" userId="8a3c6e31d9a942e3" providerId="LiveId" clId="{B7ABD6A9-0CF6-4793-918D-D57E0E05A346}" dt="2026-05-23T22:57:58.330" v="464" actId="2711"/>
        <pc:sldMkLst>
          <pc:docMk/>
          <pc:sldMk cId="636485587" sldId="262"/>
        </pc:sldMkLst>
        <pc:spChg chg="mod">
          <ac:chgData name="Judith Acreman" userId="8a3c6e31d9a942e3" providerId="LiveId" clId="{B7ABD6A9-0CF6-4793-918D-D57E0E05A346}" dt="2026-05-23T22:57:58.330" v="464" actId="2711"/>
          <ac:spMkLst>
            <pc:docMk/>
            <pc:sldMk cId="636485587" sldId="262"/>
            <ac:spMk id="2" creationId="{2116F6FC-5C6B-4E16-B9CE-7D2CB7D1D870}"/>
          </ac:spMkLst>
        </pc:spChg>
        <pc:spChg chg="mod">
          <ac:chgData name="Judith Acreman" userId="8a3c6e31d9a942e3" providerId="LiveId" clId="{B7ABD6A9-0CF6-4793-918D-D57E0E05A346}" dt="2026-05-23T20:49:14.069" v="327" actId="14100"/>
          <ac:spMkLst>
            <pc:docMk/>
            <pc:sldMk cId="636485587" sldId="262"/>
            <ac:spMk id="3" creationId="{E74E9A2F-D766-45F8-816B-3AF5D2BA62DA}"/>
          </ac:spMkLst>
        </pc:spChg>
      </pc:sldChg>
      <pc:sldChg chg="modSp mod">
        <pc:chgData name="Judith Acreman" userId="8a3c6e31d9a942e3" providerId="LiveId" clId="{B7ABD6A9-0CF6-4793-918D-D57E0E05A346}" dt="2026-05-23T22:58:20.307" v="465" actId="2711"/>
        <pc:sldMkLst>
          <pc:docMk/>
          <pc:sldMk cId="1006699531" sldId="265"/>
        </pc:sldMkLst>
        <pc:spChg chg="mod">
          <ac:chgData name="Judith Acreman" userId="8a3c6e31d9a942e3" providerId="LiveId" clId="{B7ABD6A9-0CF6-4793-918D-D57E0E05A346}" dt="2026-05-23T22:58:20.307" v="465" actId="2711"/>
          <ac:spMkLst>
            <pc:docMk/>
            <pc:sldMk cId="1006699531" sldId="265"/>
            <ac:spMk id="2" creationId="{88D0F14C-3479-7BA2-3B8E-2CFDFB4A4F4E}"/>
          </ac:spMkLst>
        </pc:spChg>
        <pc:spChg chg="mod">
          <ac:chgData name="Judith Acreman" userId="8a3c6e31d9a942e3" providerId="LiveId" clId="{B7ABD6A9-0CF6-4793-918D-D57E0E05A346}" dt="2026-05-23T20:46:58.369" v="307" actId="14100"/>
          <ac:spMkLst>
            <pc:docMk/>
            <pc:sldMk cId="1006699531" sldId="265"/>
            <ac:spMk id="3" creationId="{CE7B97F0-F29B-87DB-EF48-46EE9535086F}"/>
          </ac:spMkLst>
        </pc:spChg>
      </pc:sldChg>
      <pc:sldChg chg="addSp delSp modSp mod">
        <pc:chgData name="Judith Acreman" userId="8a3c6e31d9a942e3" providerId="LiveId" clId="{B7ABD6A9-0CF6-4793-918D-D57E0E05A346}" dt="2026-05-23T20:32:36.943" v="222" actId="14100"/>
        <pc:sldMkLst>
          <pc:docMk/>
          <pc:sldMk cId="405014565" sldId="266"/>
        </pc:sldMkLst>
        <pc:spChg chg="mod">
          <ac:chgData name="Judith Acreman" userId="8a3c6e31d9a942e3" providerId="LiveId" clId="{B7ABD6A9-0CF6-4793-918D-D57E0E05A346}" dt="2026-05-23T20:32:24.781" v="220" actId="14100"/>
          <ac:spMkLst>
            <pc:docMk/>
            <pc:sldMk cId="405014565" sldId="266"/>
            <ac:spMk id="2" creationId="{08837F56-B51A-0DE1-7C5A-EE54C9FF53B2}"/>
          </ac:spMkLst>
        </pc:spChg>
        <pc:spChg chg="del mod">
          <ac:chgData name="Judith Acreman" userId="8a3c6e31d9a942e3" providerId="LiveId" clId="{B7ABD6A9-0CF6-4793-918D-D57E0E05A346}" dt="2026-05-23T20:31:47.523" v="217" actId="931"/>
          <ac:spMkLst>
            <pc:docMk/>
            <pc:sldMk cId="405014565" sldId="266"/>
            <ac:spMk id="3" creationId="{D180B8BC-FF01-C053-5A7E-5B2F3A3DA8C8}"/>
          </ac:spMkLst>
        </pc:spChg>
        <pc:picChg chg="add mod ord">
          <ac:chgData name="Judith Acreman" userId="8a3c6e31d9a942e3" providerId="LiveId" clId="{B7ABD6A9-0CF6-4793-918D-D57E0E05A346}" dt="2026-05-23T20:32:36.943" v="222" actId="14100"/>
          <ac:picMkLst>
            <pc:docMk/>
            <pc:sldMk cId="405014565" sldId="266"/>
            <ac:picMk id="5" creationId="{CC43C9E6-39B1-4E12-D563-2326F6C14CD1}"/>
          </ac:picMkLst>
        </pc:picChg>
      </pc:sldChg>
      <pc:sldChg chg="modSp mod">
        <pc:chgData name="Judith Acreman" userId="8a3c6e31d9a942e3" providerId="LiveId" clId="{B7ABD6A9-0CF6-4793-918D-D57E0E05A346}" dt="2026-05-23T22:59:34.606" v="473" actId="27636"/>
        <pc:sldMkLst>
          <pc:docMk/>
          <pc:sldMk cId="2183304797" sldId="267"/>
        </pc:sldMkLst>
        <pc:spChg chg="mod">
          <ac:chgData name="Judith Acreman" userId="8a3c6e31d9a942e3" providerId="LiveId" clId="{B7ABD6A9-0CF6-4793-918D-D57E0E05A346}" dt="2026-05-23T22:59:34.606" v="473" actId="27636"/>
          <ac:spMkLst>
            <pc:docMk/>
            <pc:sldMk cId="2183304797" sldId="267"/>
            <ac:spMk id="2" creationId="{C00D6FD0-5256-9604-E50E-5718C51FCB82}"/>
          </ac:spMkLst>
        </pc:spChg>
        <pc:spChg chg="mod">
          <ac:chgData name="Judith Acreman" userId="8a3c6e31d9a942e3" providerId="LiveId" clId="{B7ABD6A9-0CF6-4793-918D-D57E0E05A346}" dt="2026-05-23T22:59:00.531" v="466" actId="2711"/>
          <ac:spMkLst>
            <pc:docMk/>
            <pc:sldMk cId="2183304797" sldId="267"/>
            <ac:spMk id="3" creationId="{D1C9A6FD-3884-DA58-E02C-7C384FB48DE8}"/>
          </ac:spMkLst>
        </pc:spChg>
      </pc:sldChg>
      <pc:sldChg chg="modSp mod">
        <pc:chgData name="Judith Acreman" userId="8a3c6e31d9a942e3" providerId="LiveId" clId="{B7ABD6A9-0CF6-4793-918D-D57E0E05A346}" dt="2026-05-23T22:59:48.906" v="474" actId="2711"/>
        <pc:sldMkLst>
          <pc:docMk/>
          <pc:sldMk cId="3825995583" sldId="268"/>
        </pc:sldMkLst>
        <pc:spChg chg="mod">
          <ac:chgData name="Judith Acreman" userId="8a3c6e31d9a942e3" providerId="LiveId" clId="{B7ABD6A9-0CF6-4793-918D-D57E0E05A346}" dt="2026-05-23T22:59:48.906" v="474" actId="2711"/>
          <ac:spMkLst>
            <pc:docMk/>
            <pc:sldMk cId="3825995583" sldId="268"/>
            <ac:spMk id="2" creationId="{7B64DDC4-FCC9-84FD-5C71-72070C92F4CB}"/>
          </ac:spMkLst>
        </pc:spChg>
        <pc:spChg chg="mod">
          <ac:chgData name="Judith Acreman" userId="8a3c6e31d9a942e3" providerId="LiveId" clId="{B7ABD6A9-0CF6-4793-918D-D57E0E05A346}" dt="2026-05-23T20:59:35.062" v="377" actId="27636"/>
          <ac:spMkLst>
            <pc:docMk/>
            <pc:sldMk cId="3825995583" sldId="268"/>
            <ac:spMk id="3" creationId="{3A124E1B-CEC6-A6D0-7D6E-2F7454AEB0A7}"/>
          </ac:spMkLst>
        </pc:spChg>
      </pc:sldChg>
      <pc:sldChg chg="modSp new mod">
        <pc:chgData name="Judith Acreman" userId="8a3c6e31d9a942e3" providerId="LiveId" clId="{B7ABD6A9-0CF6-4793-918D-D57E0E05A346}" dt="2026-05-23T23:00:04.524" v="475" actId="255"/>
        <pc:sldMkLst>
          <pc:docMk/>
          <pc:sldMk cId="3997380907" sldId="269"/>
        </pc:sldMkLst>
        <pc:spChg chg="mod">
          <ac:chgData name="Judith Acreman" userId="8a3c6e31d9a942e3" providerId="LiveId" clId="{B7ABD6A9-0CF6-4793-918D-D57E0E05A346}" dt="2026-05-23T23:00:04.524" v="475" actId="255"/>
          <ac:spMkLst>
            <pc:docMk/>
            <pc:sldMk cId="3997380907" sldId="269"/>
            <ac:spMk id="2" creationId="{246AEA64-A682-339B-1DA9-AF754514BEF6}"/>
          </ac:spMkLst>
        </pc:spChg>
        <pc:spChg chg="mod">
          <ac:chgData name="Judith Acreman" userId="8a3c6e31d9a942e3" providerId="LiveId" clId="{B7ABD6A9-0CF6-4793-918D-D57E0E05A346}" dt="2026-05-23T21:05:32.783" v="443" actId="114"/>
          <ac:spMkLst>
            <pc:docMk/>
            <pc:sldMk cId="3997380907" sldId="269"/>
            <ac:spMk id="3" creationId="{B166EFBB-2448-ADFA-25FF-64AE610F7BE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5/23/2026</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5BA285-9698-1B45-8319-D90A8C63F150}" type="datetimeFigureOut">
              <a:rPr lang="en-US" dirty="0"/>
              <a:t>5/23/2026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34695" y="2824269"/>
            <a:ext cx="460857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4792" y="2821491"/>
            <a:ext cx="4608576"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CFCDFD-B4CF-A241-8D71-E814B10BEAF4}" type="datetimeFigureOut">
              <a:rPr lang="en-US" dirty="0"/>
              <a:t>5/23/2026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5/23/2026</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5/23/2026</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CED7E-BD76-475F-97CB-6C1CF61EBE0C}"/>
              </a:ext>
            </a:extLst>
          </p:cNvPr>
          <p:cNvSpPr>
            <a:spLocks noGrp="1"/>
          </p:cNvSpPr>
          <p:nvPr>
            <p:ph type="ctrTitle"/>
          </p:nvPr>
        </p:nvSpPr>
        <p:spPr>
          <a:xfrm>
            <a:off x="1473201" y="802299"/>
            <a:ext cx="9581652" cy="1750402"/>
          </a:xfrm>
        </p:spPr>
        <p:txBody>
          <a:bodyPr>
            <a:normAutofit/>
          </a:bodyPr>
          <a:lstStyle/>
          <a:p>
            <a:r>
              <a:rPr lang="en-GB" dirty="0"/>
              <a:t>Christian Marriage</a:t>
            </a:r>
          </a:p>
        </p:txBody>
      </p:sp>
      <p:sp>
        <p:nvSpPr>
          <p:cNvPr id="3" name="Subtitle 2">
            <a:extLst>
              <a:ext uri="{FF2B5EF4-FFF2-40B4-BE49-F238E27FC236}">
                <a16:creationId xmlns:a16="http://schemas.microsoft.com/office/drawing/2014/main" id="{15B9C689-8E5B-41D5-840A-A1DB6C00975C}"/>
              </a:ext>
            </a:extLst>
          </p:cNvPr>
          <p:cNvSpPr>
            <a:spLocks noGrp="1"/>
          </p:cNvSpPr>
          <p:nvPr>
            <p:ph type="subTitle" idx="1"/>
          </p:nvPr>
        </p:nvSpPr>
        <p:spPr>
          <a:xfrm>
            <a:off x="4962525" y="3531204"/>
            <a:ext cx="6092327" cy="977621"/>
          </a:xfrm>
        </p:spPr>
        <p:txBody>
          <a:bodyPr>
            <a:noAutofit/>
          </a:bodyPr>
          <a:lstStyle/>
          <a:p>
            <a:r>
              <a:rPr lang="en-GB" sz="2400" dirty="0">
                <a:latin typeface="Arial" panose="020B0604020202020204" pitchFamily="34" charset="0"/>
                <a:cs typeface="Arial" panose="020B0604020202020204" pitchFamily="34" charset="0"/>
              </a:rPr>
              <a:t>Sunday 24</a:t>
            </a:r>
            <a:r>
              <a:rPr lang="en-GB" sz="2400" baseline="30000" dirty="0">
                <a:latin typeface="Arial" panose="020B0604020202020204" pitchFamily="34" charset="0"/>
                <a:cs typeface="Arial" panose="020B0604020202020204" pitchFamily="34" charset="0"/>
              </a:rPr>
              <a:t>th</a:t>
            </a:r>
            <a:r>
              <a:rPr lang="en-GB" sz="2400" dirty="0">
                <a:latin typeface="Arial" panose="020B0604020202020204" pitchFamily="34" charset="0"/>
                <a:cs typeface="Arial" panose="020B0604020202020204" pitchFamily="34" charset="0"/>
              </a:rPr>
              <a:t> May 2026</a:t>
            </a:r>
          </a:p>
          <a:p>
            <a:r>
              <a:rPr lang="en-GB" sz="2400" dirty="0">
                <a:latin typeface="Arial" panose="020B0604020202020204" pitchFamily="34" charset="0"/>
                <a:cs typeface="Arial" panose="020B0604020202020204" pitchFamily="34" charset="0"/>
              </a:rPr>
              <a:t>Judith  Acreman</a:t>
            </a:r>
          </a:p>
        </p:txBody>
      </p:sp>
    </p:spTree>
    <p:extLst>
      <p:ext uri="{BB962C8B-B14F-4D97-AF65-F5344CB8AC3E}">
        <p14:creationId xmlns:p14="http://schemas.microsoft.com/office/powerpoint/2010/main" val="2874048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6F6FC-5C6B-4E16-B9CE-7D2CB7D1D870}"/>
              </a:ext>
            </a:extLst>
          </p:cNvPr>
          <p:cNvSpPr>
            <a:spLocks noGrp="1"/>
          </p:cNvSpPr>
          <p:nvPr>
            <p:ph type="title"/>
          </p:nvPr>
        </p:nvSpPr>
        <p:spPr>
          <a:xfrm>
            <a:off x="1534696" y="175870"/>
            <a:ext cx="9814024" cy="1094130"/>
          </a:xfrm>
        </p:spPr>
        <p:txBody>
          <a:bodyPr>
            <a:normAutofit/>
          </a:bodyPr>
          <a:lstStyle/>
          <a:p>
            <a:br>
              <a:rPr lang="en-GB" sz="3600" dirty="0">
                <a:latin typeface="Arial" panose="020B0604020202020204" pitchFamily="34" charset="0"/>
                <a:cs typeface="Arial" panose="020B0604020202020204" pitchFamily="34" charset="0"/>
              </a:rPr>
            </a:br>
            <a:r>
              <a:rPr lang="en-GB" sz="3600" dirty="0">
                <a:latin typeface="Arial" panose="020B0604020202020204" pitchFamily="34" charset="0"/>
                <a:cs typeface="Arial" panose="020B0604020202020204" pitchFamily="34" charset="0"/>
              </a:rPr>
              <a:t>Genesis 2:15-18, 23-24</a:t>
            </a:r>
          </a:p>
        </p:txBody>
      </p:sp>
      <p:sp>
        <p:nvSpPr>
          <p:cNvPr id="3" name="Content Placeholder 2">
            <a:extLst>
              <a:ext uri="{FF2B5EF4-FFF2-40B4-BE49-F238E27FC236}">
                <a16:creationId xmlns:a16="http://schemas.microsoft.com/office/drawing/2014/main" id="{E74E9A2F-D766-45F8-816B-3AF5D2BA62DA}"/>
              </a:ext>
            </a:extLst>
          </p:cNvPr>
          <p:cNvSpPr>
            <a:spLocks noGrp="1"/>
          </p:cNvSpPr>
          <p:nvPr>
            <p:ph idx="1"/>
          </p:nvPr>
        </p:nvSpPr>
        <p:spPr>
          <a:xfrm>
            <a:off x="254000" y="1270000"/>
            <a:ext cx="11592560" cy="4653279"/>
          </a:xfrm>
        </p:spPr>
        <p:txBody>
          <a:bodyPr>
            <a:normAutofit/>
          </a:bodyPr>
          <a:lstStyle/>
          <a:p>
            <a:pPr marL="0" indent="0">
              <a:buNone/>
            </a:pPr>
            <a:endParaRPr lang="en-GB" sz="3200" b="1" i="0" baseline="30000" dirty="0">
              <a:solidFill>
                <a:srgbClr val="000000"/>
              </a:solidFill>
              <a:effectLst/>
              <a:latin typeface="system-ui"/>
            </a:endParaRPr>
          </a:p>
          <a:p>
            <a:pPr marL="0" indent="0">
              <a:buNone/>
            </a:pPr>
            <a:r>
              <a:rPr lang="en-GB" sz="3200" i="0" baseline="30000" dirty="0">
                <a:solidFill>
                  <a:srgbClr val="000000"/>
                </a:solidFill>
                <a:effectLst/>
                <a:latin typeface="Arial "/>
              </a:rPr>
              <a:t>15 The LORD God took the man and put him in the Garden of Eden to work it and take care of it. 16 And the LORD God commanded the man, “You are free to eat from any tree in the garden; 17 but you must not eat from the tree of the knowledge of good and evil, for when you eat from it you will certainly die.” </a:t>
            </a:r>
          </a:p>
          <a:p>
            <a:pPr marL="0" indent="0">
              <a:buNone/>
            </a:pPr>
            <a:r>
              <a:rPr lang="en-GB" sz="3200" i="0" baseline="30000" dirty="0">
                <a:solidFill>
                  <a:srgbClr val="000000"/>
                </a:solidFill>
                <a:effectLst/>
                <a:latin typeface="Arial "/>
              </a:rPr>
              <a:t>18 The LORD God said, “It is not good for the man to be alone. I will make a helper suitable for </a:t>
            </a:r>
            <a:r>
              <a:rPr lang="en-GB" sz="3200" baseline="30000" dirty="0">
                <a:solidFill>
                  <a:srgbClr val="000000"/>
                </a:solidFill>
                <a:latin typeface="Arial "/>
              </a:rPr>
              <a:t>him.”</a:t>
            </a:r>
          </a:p>
          <a:p>
            <a:pPr marL="0" indent="0">
              <a:buNone/>
            </a:pPr>
            <a:r>
              <a:rPr lang="en-GB" sz="3200" baseline="30000" dirty="0">
                <a:solidFill>
                  <a:srgbClr val="000000"/>
                </a:solidFill>
                <a:latin typeface="Arial "/>
              </a:rPr>
              <a:t>23 The man said, “This is now bone of my bones and flesh of my flesh; she shall be called ‘woman,’ for she was taken out of man.” [24] That is why a man leaves his father and mother and is united to his wife, and they become one flesh.</a:t>
            </a:r>
            <a:endParaRPr lang="en-GB" sz="3200" i="0" baseline="30000" dirty="0">
              <a:solidFill>
                <a:srgbClr val="000000"/>
              </a:solidFill>
              <a:effectLst/>
              <a:latin typeface="Arial "/>
            </a:endParaRPr>
          </a:p>
        </p:txBody>
      </p:sp>
    </p:spTree>
    <p:extLst>
      <p:ext uri="{BB962C8B-B14F-4D97-AF65-F5344CB8AC3E}">
        <p14:creationId xmlns:p14="http://schemas.microsoft.com/office/powerpoint/2010/main" val="3345989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6F6FC-5C6B-4E16-B9CE-7D2CB7D1D870}"/>
              </a:ext>
            </a:extLst>
          </p:cNvPr>
          <p:cNvSpPr>
            <a:spLocks noGrp="1"/>
          </p:cNvSpPr>
          <p:nvPr>
            <p:ph type="title"/>
          </p:nvPr>
        </p:nvSpPr>
        <p:spPr>
          <a:xfrm>
            <a:off x="1534696" y="175870"/>
            <a:ext cx="9520158" cy="614706"/>
          </a:xfrm>
        </p:spPr>
        <p:txBody>
          <a:bodyPr>
            <a:normAutofit/>
          </a:bodyPr>
          <a:lstStyle/>
          <a:p>
            <a:r>
              <a:rPr lang="en-GB" b="1" dirty="0">
                <a:latin typeface="Arial "/>
              </a:rPr>
              <a:t>Genesis 3:1-6 </a:t>
            </a:r>
            <a:endParaRPr lang="en-GB" sz="3600" b="1" dirty="0">
              <a:latin typeface="Arial "/>
              <a:cs typeface="Arial" panose="020B0604020202020204" pitchFamily="34" charset="0"/>
            </a:endParaRPr>
          </a:p>
        </p:txBody>
      </p:sp>
      <p:sp>
        <p:nvSpPr>
          <p:cNvPr id="3" name="Content Placeholder 2">
            <a:extLst>
              <a:ext uri="{FF2B5EF4-FFF2-40B4-BE49-F238E27FC236}">
                <a16:creationId xmlns:a16="http://schemas.microsoft.com/office/drawing/2014/main" id="{E74E9A2F-D766-45F8-816B-3AF5D2BA62DA}"/>
              </a:ext>
            </a:extLst>
          </p:cNvPr>
          <p:cNvSpPr>
            <a:spLocks noGrp="1"/>
          </p:cNvSpPr>
          <p:nvPr>
            <p:ph idx="1"/>
          </p:nvPr>
        </p:nvSpPr>
        <p:spPr>
          <a:xfrm>
            <a:off x="345440" y="790576"/>
            <a:ext cx="10566400" cy="5142863"/>
          </a:xfrm>
        </p:spPr>
        <p:txBody>
          <a:bodyPr>
            <a:noAutofit/>
          </a:bodyPr>
          <a:lstStyle/>
          <a:p>
            <a:pPr marL="0" indent="0">
              <a:buNone/>
            </a:pPr>
            <a:r>
              <a:rPr lang="en-GB" sz="2800" dirty="0">
                <a:latin typeface="Arial "/>
              </a:rPr>
              <a:t>Now the serpent…. said to the woman, “Did God really say, ‘You must not eat from any tree in the garden’?” 2 The woman said to the serpent, “We may eat fruit from the trees in the garden, 3 but God did say, ‘You must not eat fruit from the tree that is in the middle of the garden, and you must not touch it, or you will die.’ ” 4 </a:t>
            </a:r>
            <a:r>
              <a:rPr lang="en-GB" sz="2800" i="1" dirty="0">
                <a:latin typeface="Arial "/>
              </a:rPr>
              <a:t>“You will not certainly die,” the serpent said to the woman. 5 “For God knows that when you eat from it your eyes will be opened, and you will be like God, knowing good and evil.” </a:t>
            </a:r>
            <a:r>
              <a:rPr lang="en-GB" sz="2800" dirty="0">
                <a:latin typeface="Arial "/>
              </a:rPr>
              <a:t>6 ….. so she took some and ate it. She also gave some to her husband, who was with her, and he ate it.</a:t>
            </a:r>
          </a:p>
          <a:p>
            <a:pPr marL="0" indent="0">
              <a:buNone/>
            </a:pPr>
            <a:endParaRPr lang="en-GB" sz="2400" dirty="0">
              <a:latin typeface="Arial "/>
              <a:cs typeface="Arial" panose="020B0604020202020204" pitchFamily="34" charset="0"/>
            </a:endParaRPr>
          </a:p>
        </p:txBody>
      </p:sp>
    </p:spTree>
    <p:extLst>
      <p:ext uri="{BB962C8B-B14F-4D97-AF65-F5344CB8AC3E}">
        <p14:creationId xmlns:p14="http://schemas.microsoft.com/office/powerpoint/2010/main" val="636485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0F14C-3479-7BA2-3B8E-2CFDFB4A4F4E}"/>
              </a:ext>
            </a:extLst>
          </p:cNvPr>
          <p:cNvSpPr>
            <a:spLocks noGrp="1"/>
          </p:cNvSpPr>
          <p:nvPr>
            <p:ph type="title"/>
          </p:nvPr>
        </p:nvSpPr>
        <p:spPr>
          <a:xfrm>
            <a:off x="1137146" y="406401"/>
            <a:ext cx="9917708" cy="609599"/>
          </a:xfrm>
        </p:spPr>
        <p:txBody>
          <a:bodyPr/>
          <a:lstStyle/>
          <a:p>
            <a:r>
              <a:rPr lang="en-GB" b="1" dirty="0">
                <a:latin typeface="Arial "/>
              </a:rPr>
              <a:t>Genesis 3:16-17 - Consequences</a:t>
            </a:r>
            <a:endParaRPr lang="en-GB" dirty="0">
              <a:latin typeface="Arial "/>
            </a:endParaRPr>
          </a:p>
        </p:txBody>
      </p:sp>
      <p:sp>
        <p:nvSpPr>
          <p:cNvPr id="3" name="Content Placeholder 2">
            <a:extLst>
              <a:ext uri="{FF2B5EF4-FFF2-40B4-BE49-F238E27FC236}">
                <a16:creationId xmlns:a16="http://schemas.microsoft.com/office/drawing/2014/main" id="{CE7B97F0-F29B-87DB-EF48-46EE9535086F}"/>
              </a:ext>
            </a:extLst>
          </p:cNvPr>
          <p:cNvSpPr>
            <a:spLocks noGrp="1"/>
          </p:cNvSpPr>
          <p:nvPr>
            <p:ph idx="1"/>
          </p:nvPr>
        </p:nvSpPr>
        <p:spPr>
          <a:xfrm>
            <a:off x="1097280" y="1016000"/>
            <a:ext cx="9957574" cy="4389120"/>
          </a:xfrm>
        </p:spPr>
        <p:txBody>
          <a:bodyPr>
            <a:normAutofit/>
          </a:bodyPr>
          <a:lstStyle/>
          <a:p>
            <a:pPr marL="0" indent="0">
              <a:buNone/>
            </a:pPr>
            <a:r>
              <a:rPr lang="en-GB" sz="2800" dirty="0">
                <a:latin typeface="Arial "/>
              </a:rPr>
              <a:t>16 To the woman he said, “….with painful labour you will give birth to children. Your desire will be for your husband, and he will rule over you.”</a:t>
            </a:r>
          </a:p>
          <a:p>
            <a:pPr marL="0" indent="0">
              <a:buNone/>
            </a:pPr>
            <a:r>
              <a:rPr lang="en-GB" sz="2800" dirty="0">
                <a:latin typeface="Arial "/>
              </a:rPr>
              <a:t>17 To Adam he said, “Because you listened to your wife and ate fruit from the tree about which I commanded you, ‘You must not eat from it,’ “Cursed is the ground because of you; through painful toil you will eat food from it all the days of your life.</a:t>
            </a:r>
          </a:p>
        </p:txBody>
      </p:sp>
    </p:spTree>
    <p:extLst>
      <p:ext uri="{BB962C8B-B14F-4D97-AF65-F5344CB8AC3E}">
        <p14:creationId xmlns:p14="http://schemas.microsoft.com/office/powerpoint/2010/main" val="1006699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37F56-B51A-0DE1-7C5A-EE54C9FF53B2}"/>
              </a:ext>
            </a:extLst>
          </p:cNvPr>
          <p:cNvSpPr>
            <a:spLocks noGrp="1"/>
          </p:cNvSpPr>
          <p:nvPr>
            <p:ph type="title"/>
          </p:nvPr>
        </p:nvSpPr>
        <p:spPr>
          <a:xfrm>
            <a:off x="1808480" y="91441"/>
            <a:ext cx="9042400" cy="757646"/>
          </a:xfrm>
        </p:spPr>
        <p:txBody>
          <a:bodyPr>
            <a:noAutofit/>
          </a:bodyPr>
          <a:lstStyle/>
          <a:p>
            <a:endParaRPr lang="en-GB" sz="3600" dirty="0"/>
          </a:p>
        </p:txBody>
      </p:sp>
      <p:pic>
        <p:nvPicPr>
          <p:cNvPr id="5" name="Content Placeholder 4">
            <a:extLst>
              <a:ext uri="{FF2B5EF4-FFF2-40B4-BE49-F238E27FC236}">
                <a16:creationId xmlns:a16="http://schemas.microsoft.com/office/drawing/2014/main" id="{CC43C9E6-39B1-4E12-D563-2326F6C14CD1}"/>
              </a:ext>
            </a:extLst>
          </p:cNvPr>
          <p:cNvPicPr>
            <a:picLocks noGrp="1" noChangeAspect="1"/>
          </p:cNvPicPr>
          <p:nvPr>
            <p:ph idx="1"/>
          </p:nvPr>
        </p:nvPicPr>
        <p:blipFill>
          <a:blip r:embed="rId2"/>
          <a:stretch>
            <a:fillRect/>
          </a:stretch>
        </p:blipFill>
        <p:spPr>
          <a:xfrm>
            <a:off x="3494314" y="940820"/>
            <a:ext cx="5159829" cy="5159829"/>
          </a:xfrm>
          <a:prstGeom prst="rect">
            <a:avLst/>
          </a:prstGeom>
        </p:spPr>
      </p:pic>
    </p:spTree>
    <p:extLst>
      <p:ext uri="{BB962C8B-B14F-4D97-AF65-F5344CB8AC3E}">
        <p14:creationId xmlns:p14="http://schemas.microsoft.com/office/powerpoint/2010/main" val="405014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D6FD0-5256-9604-E50E-5718C51FCB82}"/>
              </a:ext>
            </a:extLst>
          </p:cNvPr>
          <p:cNvSpPr>
            <a:spLocks noGrp="1"/>
          </p:cNvSpPr>
          <p:nvPr>
            <p:ph type="title"/>
          </p:nvPr>
        </p:nvSpPr>
        <p:spPr>
          <a:xfrm>
            <a:off x="528320" y="325120"/>
            <a:ext cx="10170160" cy="792480"/>
          </a:xfrm>
        </p:spPr>
        <p:txBody>
          <a:bodyPr>
            <a:normAutofit/>
          </a:bodyPr>
          <a:lstStyle/>
          <a:p>
            <a:pPr algn="ctr"/>
            <a:r>
              <a:rPr lang="en-GB" sz="3600" dirty="0">
                <a:latin typeface="Arial "/>
                <a:ea typeface="Aptos" panose="020B0004020202020204" pitchFamily="34" charset="0"/>
                <a:cs typeface="Times New Roman" panose="02020603050405020304" pitchFamily="18" charset="0"/>
              </a:rPr>
              <a:t>Ephesians 5:21-27 NIV</a:t>
            </a:r>
            <a:endParaRPr lang="en-GB" sz="3600" dirty="0">
              <a:latin typeface="Arial "/>
              <a:cs typeface="Arial" panose="020B0604020202020204" pitchFamily="34" charset="0"/>
            </a:endParaRPr>
          </a:p>
        </p:txBody>
      </p:sp>
      <p:sp>
        <p:nvSpPr>
          <p:cNvPr id="3" name="Content Placeholder 2">
            <a:extLst>
              <a:ext uri="{FF2B5EF4-FFF2-40B4-BE49-F238E27FC236}">
                <a16:creationId xmlns:a16="http://schemas.microsoft.com/office/drawing/2014/main" id="{D1C9A6FD-3884-DA58-E02C-7C384FB48DE8}"/>
              </a:ext>
            </a:extLst>
          </p:cNvPr>
          <p:cNvSpPr>
            <a:spLocks noGrp="1"/>
          </p:cNvSpPr>
          <p:nvPr>
            <p:ph idx="1"/>
          </p:nvPr>
        </p:nvSpPr>
        <p:spPr>
          <a:xfrm>
            <a:off x="152400" y="1219200"/>
            <a:ext cx="11755120" cy="4826000"/>
          </a:xfrm>
        </p:spPr>
        <p:txBody>
          <a:bodyPr>
            <a:normAutofit lnSpcReduction="10000"/>
          </a:bodyPr>
          <a:lstStyle/>
          <a:p>
            <a:r>
              <a:rPr lang="en-GB" sz="2800" dirty="0">
                <a:latin typeface="Arial "/>
                <a:ea typeface="Aptos" panose="020B0004020202020204" pitchFamily="34" charset="0"/>
                <a:cs typeface="Times New Roman" panose="02020603050405020304" pitchFamily="18" charset="0"/>
              </a:rPr>
              <a:t>21 Submit to one another out of reverence for Christ. [22] Wives, submit yourselves to your own husbands as you do to the Lord. [23] For the husband is the head of the wife as Christ is the head of the church, his body, of which he is the Savior. [24] Now as the church submits to Christ, so also wives should submit to their husbands in everything. [25] Husbands, love your wives, just as Christ loved the church and gave himself up for her [26] to make her holy, cleansing her by the washing with water through the word, [27] and to present her to himself as a radiant church, without stain or wrinkle or any other blemish, but holy and blameless.</a:t>
            </a:r>
            <a:endParaRPr lang="en-GB" sz="2800" dirty="0">
              <a:effectLst/>
              <a:latin typeface="Arial "/>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8330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4DDC4-FCC9-84FD-5C71-72070C92F4CB}"/>
              </a:ext>
            </a:extLst>
          </p:cNvPr>
          <p:cNvSpPr>
            <a:spLocks noGrp="1"/>
          </p:cNvSpPr>
          <p:nvPr>
            <p:ph type="title"/>
          </p:nvPr>
        </p:nvSpPr>
        <p:spPr>
          <a:xfrm>
            <a:off x="1534696" y="264161"/>
            <a:ext cx="9520158" cy="1188719"/>
          </a:xfrm>
        </p:spPr>
        <p:txBody>
          <a:bodyPr>
            <a:normAutofit/>
          </a:bodyPr>
          <a:lstStyle/>
          <a:p>
            <a:pPr algn="ctr"/>
            <a:r>
              <a:rPr lang="en-GB" sz="3600" dirty="0">
                <a:latin typeface="Arial "/>
              </a:rPr>
              <a:t>Ephesians 5:28-33 NIV</a:t>
            </a:r>
            <a:br>
              <a:rPr lang="en-GB" sz="3600" dirty="0"/>
            </a:br>
            <a:endParaRPr lang="en-GB"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A124E1B-CEC6-A6D0-7D6E-2F7454AEB0A7}"/>
              </a:ext>
            </a:extLst>
          </p:cNvPr>
          <p:cNvSpPr>
            <a:spLocks noGrp="1"/>
          </p:cNvSpPr>
          <p:nvPr>
            <p:ph idx="1"/>
          </p:nvPr>
        </p:nvSpPr>
        <p:spPr>
          <a:xfrm>
            <a:off x="629920" y="1026160"/>
            <a:ext cx="10982960" cy="4866640"/>
          </a:xfrm>
        </p:spPr>
        <p:txBody>
          <a:bodyPr>
            <a:normAutofit lnSpcReduction="10000"/>
          </a:bodyPr>
          <a:lstStyle/>
          <a:p>
            <a:endParaRPr lang="en-GB" sz="2400" dirty="0">
              <a:latin typeface="Arial "/>
            </a:endParaRPr>
          </a:p>
          <a:p>
            <a:r>
              <a:rPr lang="en-GB" sz="2800" dirty="0">
                <a:latin typeface="Arial "/>
              </a:rPr>
              <a:t>28 In this same way, husbands ought to love their wives as their own bodies. He who loves his wife loves himself. [29] After all, no one ever hated their own body, but they feed and care for their body, just as Christ does the church— [31] “For this reason a man will leave his father and mother and be united to his wife, and the two will become one flesh.” [32] This is a profound mystery—but I am talking about Christ and the church. [33] However, each one of you also must love his wife as he loves himself, and the wife must respect her husband.</a:t>
            </a:r>
          </a:p>
        </p:txBody>
      </p:sp>
    </p:spTree>
    <p:extLst>
      <p:ext uri="{BB962C8B-B14F-4D97-AF65-F5344CB8AC3E}">
        <p14:creationId xmlns:p14="http://schemas.microsoft.com/office/powerpoint/2010/main" val="3825995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AEA64-A682-339B-1DA9-AF754514BEF6}"/>
              </a:ext>
            </a:extLst>
          </p:cNvPr>
          <p:cNvSpPr>
            <a:spLocks noGrp="1"/>
          </p:cNvSpPr>
          <p:nvPr>
            <p:ph type="title"/>
          </p:nvPr>
        </p:nvSpPr>
        <p:spPr>
          <a:xfrm>
            <a:off x="589280" y="0"/>
            <a:ext cx="10465574" cy="1198879"/>
          </a:xfrm>
        </p:spPr>
        <p:txBody>
          <a:bodyPr>
            <a:normAutofit fontScale="90000"/>
          </a:bodyPr>
          <a:lstStyle/>
          <a:p>
            <a:br>
              <a:rPr lang="en-GB" dirty="0"/>
            </a:br>
            <a:br>
              <a:rPr lang="en-GB" dirty="0"/>
            </a:br>
            <a:r>
              <a:rPr lang="en-GB" sz="4000" dirty="0">
                <a:latin typeface="Arial "/>
              </a:rPr>
              <a:t>Colossians</a:t>
            </a:r>
            <a:r>
              <a:rPr lang="en-GB" sz="3600" dirty="0">
                <a:latin typeface="Arial "/>
              </a:rPr>
              <a:t> 3:18-19 NIV</a:t>
            </a:r>
            <a:br>
              <a:rPr lang="en-GB" dirty="0"/>
            </a:br>
            <a:endParaRPr lang="en-GB" dirty="0"/>
          </a:p>
        </p:txBody>
      </p:sp>
      <p:sp>
        <p:nvSpPr>
          <p:cNvPr id="3" name="Content Placeholder 2">
            <a:extLst>
              <a:ext uri="{FF2B5EF4-FFF2-40B4-BE49-F238E27FC236}">
                <a16:creationId xmlns:a16="http://schemas.microsoft.com/office/drawing/2014/main" id="{B166EFBB-2448-ADFA-25FF-64AE610F7BEF}"/>
              </a:ext>
            </a:extLst>
          </p:cNvPr>
          <p:cNvSpPr>
            <a:spLocks noGrp="1"/>
          </p:cNvSpPr>
          <p:nvPr>
            <p:ph idx="1"/>
          </p:nvPr>
        </p:nvSpPr>
        <p:spPr>
          <a:xfrm>
            <a:off x="233680" y="1198880"/>
            <a:ext cx="11602720" cy="4673600"/>
          </a:xfrm>
        </p:spPr>
        <p:txBody>
          <a:bodyPr>
            <a:normAutofit/>
          </a:bodyPr>
          <a:lstStyle/>
          <a:p>
            <a:r>
              <a:rPr lang="en-GB" sz="2800" dirty="0">
                <a:latin typeface="Arial "/>
              </a:rPr>
              <a:t>18 Wives, submit yourselves to your husbands, as is fitting in the Lord. [19] Husbands, love your wives and do not be harsh with them.</a:t>
            </a:r>
          </a:p>
          <a:p>
            <a:endParaRPr lang="en-GB" sz="2800" dirty="0">
              <a:latin typeface="Arial "/>
            </a:endParaRPr>
          </a:p>
          <a:p>
            <a:r>
              <a:rPr lang="en-GB" sz="2800" dirty="0">
                <a:latin typeface="Arial "/>
              </a:rPr>
              <a:t>The Amplified Bible comment on this says ‘</a:t>
            </a:r>
            <a:r>
              <a:rPr lang="en-GB" sz="2800" i="1" dirty="0">
                <a:latin typeface="Arial "/>
              </a:rPr>
              <a:t>the wife should submit voluntarily to her husband (not all men) not as an inferior but out of honour for his authority and responsibilities as head of the household’. </a:t>
            </a:r>
          </a:p>
          <a:p>
            <a:endParaRPr lang="en-GB" sz="2800" dirty="0">
              <a:latin typeface="Arial "/>
            </a:endParaRPr>
          </a:p>
        </p:txBody>
      </p:sp>
    </p:spTree>
    <p:extLst>
      <p:ext uri="{BB962C8B-B14F-4D97-AF65-F5344CB8AC3E}">
        <p14:creationId xmlns:p14="http://schemas.microsoft.com/office/powerpoint/2010/main" val="399738090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Gallery</Template>
  <TotalTime>696</TotalTime>
  <Words>793</Words>
  <Application>Microsoft Office PowerPoint</Application>
  <PresentationFormat>Widescreen</PresentationFormat>
  <Paragraphs>22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vt:lpstr>
      <vt:lpstr>Palatino Linotype</vt:lpstr>
      <vt:lpstr>system-ui</vt:lpstr>
      <vt:lpstr>Gallery</vt:lpstr>
      <vt:lpstr>Christian Marriage</vt:lpstr>
      <vt:lpstr> Genesis 2:15-18, 23-24</vt:lpstr>
      <vt:lpstr>Genesis 3:1-6 </vt:lpstr>
      <vt:lpstr>Genesis 3:16-17 - Consequences</vt:lpstr>
      <vt:lpstr>PowerPoint Presentation</vt:lpstr>
      <vt:lpstr>Ephesians 5:21-27 NIV</vt:lpstr>
      <vt:lpstr>Ephesians 5:28-33 NIV </vt:lpstr>
      <vt:lpstr>  Colossians 3:18-19 NIV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Judith Acreman</dc:creator>
  <cp:lastModifiedBy>Judith Acreman</cp:lastModifiedBy>
  <cp:revision>4</cp:revision>
  <dcterms:created xsi:type="dcterms:W3CDTF">2019-04-13T12:38:32Z</dcterms:created>
  <dcterms:modified xsi:type="dcterms:W3CDTF">2026-05-23T23:01:31Z</dcterms:modified>
</cp:coreProperties>
</file>